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6df047f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6df047f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6df047f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6df047f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6df047f6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6df047f6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76df047f6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76df047f6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76df047f6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76df047f6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Connotative and Denotative Words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tell the difference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689100" lv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Denotative Definition</a:t>
            </a:r>
            <a:endParaRPr sz="2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1562100" lv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dictionary meaning, objective definition, no opinion, </a:t>
            </a:r>
            <a:r>
              <a:rPr lang="en" sz="2400" b="1">
                <a:solidFill>
                  <a:srgbClr val="444444"/>
                </a:solidFill>
                <a:highlight>
                  <a:srgbClr val="FFFFFF"/>
                </a:highlight>
              </a:rPr>
              <a:t>tells what something is</a:t>
            </a:r>
            <a:endParaRPr sz="2400" b="1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689100" lv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  <a:highlight>
                  <a:srgbClr val="FFFFFF"/>
                </a:highlight>
              </a:rPr>
              <a:t>Connotative Definition</a:t>
            </a:r>
            <a:endParaRPr sz="240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1562100" lv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subjective meaning of a word or phrase based on </a:t>
            </a:r>
            <a:r>
              <a:rPr lang="en" sz="2400" b="1">
                <a:solidFill>
                  <a:srgbClr val="444444"/>
                </a:solidFill>
                <a:highlight>
                  <a:srgbClr val="FFFFFF"/>
                </a:highlight>
              </a:rPr>
              <a:t>personal experiences</a:t>
            </a: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 and </a:t>
            </a:r>
            <a:r>
              <a:rPr lang="en" sz="2400" b="1">
                <a:solidFill>
                  <a:srgbClr val="444444"/>
                </a:solidFill>
                <a:highlight>
                  <a:srgbClr val="FFFFFF"/>
                </a:highlight>
              </a:rPr>
              <a:t>beliefs</a:t>
            </a:r>
            <a:endParaRPr sz="2400" b="1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689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>
                <a:solidFill>
                  <a:schemeClr val="dk1"/>
                </a:solidFill>
                <a:highlight>
                  <a:srgbClr val="FFFFFF"/>
                </a:highlight>
              </a:rPr>
              <a:t>Gaze, Look steadily, Stare=look at someone or something (denotative)</a:t>
            </a:r>
            <a:endParaRPr sz="115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Positive: Gaze (connotative)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Neutral: look steadily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Negative: Stare (connotative)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689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>
                <a:solidFill>
                  <a:schemeClr val="dk1"/>
                </a:solidFill>
                <a:highlight>
                  <a:srgbClr val="FFFFFF"/>
                </a:highlight>
              </a:rPr>
              <a:t>Fragrance, Odor, a smell sensed by the olfactory nerve=a lingering quality</a:t>
            </a:r>
            <a:endParaRPr sz="1150"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Positive: Fragrance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Neutral: A smell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44444"/>
                </a:solidFill>
                <a:highlight>
                  <a:srgbClr val="FFFFFF"/>
                </a:highlight>
              </a:rPr>
              <a:t>Negative: Odor</a:t>
            </a: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More Connotative Examples: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A dog connotes shamelessness or an ugly face.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A dove implies peace or gentility.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Home suggests family, comfort and security.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Politician has a negative connotation of wickedness and insincerity while statesperson connotes sincerity.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More Connotative Examples: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Pushy refers to someone loud-mouthed and irritating.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Mom and Dad when used in place of mother and father connote loving parents.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457200" lvl="0" indent="-314325" rtl="0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350"/>
              <a:buChar char="●"/>
            </a:pPr>
            <a:r>
              <a:rPr lang="en" b="1">
                <a:solidFill>
                  <a:srgbClr val="555555"/>
                </a:solidFill>
                <a:highlight>
                  <a:srgbClr val="FFFFFF"/>
                </a:highlight>
              </a:rPr>
              <a:t>A fox can refer to someone who is sneaky, sly or smart.</a:t>
            </a: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marL="0" marR="1562100" lvl="0" indent="0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Recap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Connotative meaning is the emotional meaning of a word (cultural).</a:t>
            </a:r>
            <a:endParaRPr sz="3000" b="1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/>
              <a:t>Denotative meaning is the real definition of the word (dictionary).</a:t>
            </a:r>
            <a:endParaRPr sz="3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Connotative and Denotative Words</vt:lpstr>
      <vt:lpstr>Definitions</vt:lpstr>
      <vt:lpstr>Examples</vt:lpstr>
      <vt:lpstr>  More Connotative Examples:</vt:lpstr>
      <vt:lpstr>  More Connotative Examples:</vt:lpstr>
      <vt:lpstr>To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Connotative and Denotative Words</dc:title>
  <dc:creator>Hartfield, Melanie</dc:creator>
  <cp:lastModifiedBy>Hartfield, Melanie</cp:lastModifiedBy>
  <cp:revision>1</cp:revision>
  <dcterms:modified xsi:type="dcterms:W3CDTF">2018-08-22T21:57:58Z</dcterms:modified>
</cp:coreProperties>
</file>